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sldIdLst>
    <p:sldId id="260" r:id="rId2"/>
    <p:sldId id="256" r:id="rId3"/>
    <p:sldId id="261" r:id="rId4"/>
    <p:sldId id="262" r:id="rId5"/>
    <p:sldId id="263" r:id="rId6"/>
    <p:sldId id="268" r:id="rId7"/>
    <p:sldId id="264" r:id="rId8"/>
    <p:sldId id="267" r:id="rId9"/>
    <p:sldId id="265" r:id="rId10"/>
    <p:sldId id="28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50857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01552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131395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52610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20839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36554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928089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93914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88670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42914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94865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35672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3594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92851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7562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28601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099A1-5FC1-40EA-8496-261BAAB990B6}" type="datetimeFigureOut">
              <a:rPr lang="ru-RU" smtClean="0"/>
              <a:pPr/>
              <a:t>01.02.2021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EE75DC4-8EAD-4204-BF7C-C2A43B562FC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53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219201"/>
            <a:ext cx="6858048" cy="2462171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МБДОУ«Детский 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сад №98 </a:t>
            </a: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</a:rPr>
              <a:t>Использование ИКТ в воспитательно- образовательной деятельности воспитателя ДОУ</a:t>
            </a:r>
            <a:br>
              <a:rPr lang="ru-RU" sz="3600" b="1" dirty="0">
                <a:solidFill>
                  <a:srgbClr val="002060"/>
                </a:solidFill>
                <a:latin typeface="Monotype Corsiva" pitchFamily="66" charset="0"/>
              </a:rPr>
            </a:b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5157192"/>
            <a:ext cx="7572428" cy="1138229"/>
          </a:xfrm>
        </p:spPr>
        <p:txBody>
          <a:bodyPr>
            <a:normAutofit fontScale="77500" lnSpcReduction="20000"/>
          </a:bodyPr>
          <a:lstStyle/>
          <a:p>
            <a:pPr algn="l">
              <a:spcBef>
                <a:spcPct val="0"/>
              </a:spcBef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                                                                    </a:t>
            </a:r>
            <a:r>
              <a:rPr lang="ru-RU" sz="2600" b="1" dirty="0">
                <a:solidFill>
                  <a:srgbClr val="002060"/>
                </a:solidFill>
                <a:ea typeface="+mj-ea"/>
                <a:cs typeface="+mj-cs"/>
              </a:rPr>
              <a:t>Подготовили: воспитатели</a:t>
            </a:r>
          </a:p>
          <a:p>
            <a:pPr algn="l">
              <a:spcBef>
                <a:spcPct val="0"/>
              </a:spcBef>
            </a:pPr>
            <a:r>
              <a:rPr lang="ru-RU" sz="2600" b="1" dirty="0">
                <a:solidFill>
                  <a:srgbClr val="002060"/>
                </a:solidFill>
                <a:ea typeface="+mj-ea"/>
                <a:cs typeface="+mj-cs"/>
              </a:rPr>
              <a:t>                                          Привалова   Е. В и Шмелёва Ю.Н.</a:t>
            </a:r>
          </a:p>
          <a:p>
            <a:pPr algn="l">
              <a:spcBef>
                <a:spcPct val="0"/>
              </a:spcBef>
            </a:pPr>
            <a:r>
              <a:rPr lang="ru-RU" sz="2600" b="1" dirty="0">
                <a:solidFill>
                  <a:srgbClr val="002060"/>
                </a:solidFill>
                <a:ea typeface="+mj-ea"/>
                <a:cs typeface="+mj-cs"/>
              </a:rPr>
              <a:t>                                                 </a:t>
            </a:r>
          </a:p>
          <a:p>
            <a:pPr algn="ctr">
              <a:spcBef>
                <a:spcPct val="0"/>
              </a:spcBef>
            </a:pPr>
            <a:r>
              <a:rPr lang="ru-RU" sz="2600" b="1" dirty="0">
                <a:solidFill>
                  <a:srgbClr val="002060"/>
                </a:solidFill>
                <a:ea typeface="+mj-ea"/>
                <a:cs typeface="+mj-cs"/>
              </a:rPr>
              <a:t>2021г.</a:t>
            </a:r>
          </a:p>
          <a:p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4247DB7-FC76-47CB-82E6-D974C39518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76" y="4039116"/>
            <a:ext cx="2589227" cy="22361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9092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60648"/>
            <a:ext cx="5410944" cy="2500330"/>
          </a:xfrm>
        </p:spPr>
        <p:txBody>
          <a:bodyPr>
            <a:normAutofit/>
          </a:bodyPr>
          <a:lstStyle/>
          <a:p>
            <a:pPr algn="just"/>
            <a:r>
              <a:rPr lang="ru-RU" sz="2200" dirty="0"/>
              <a:t>                                                                             </a:t>
            </a:r>
            <a:br>
              <a:rPr lang="ru-RU" sz="2200" dirty="0"/>
            </a:br>
            <a:r>
              <a:rPr lang="ru-RU" sz="2200" b="1" dirty="0">
                <a:solidFill>
                  <a:srgbClr val="7030A0"/>
                </a:solidFill>
              </a:rPr>
              <a:t>«Для педагога важно помнить, </a:t>
            </a:r>
            <a:r>
              <a:rPr lang="ru-RU" sz="2200" b="1" dirty="0">
                <a:solidFill>
                  <a:srgbClr val="7030A0"/>
                </a:solidFill>
                <a:latin typeface="Monotype Corsiva" pitchFamily="66" charset="0"/>
              </a:rPr>
              <a:t>что каждый ребёнок это- личность и его способности развиваются в той деятельности, в которой он занимается по собственному желанию и с интересом»</a:t>
            </a:r>
            <a:br>
              <a:rPr lang="ru-RU" sz="22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Monotype Corsiva" pitchFamily="66" charset="0"/>
              </a:rPr>
              <a:t>                                                                    Дидро</a:t>
            </a:r>
            <a:r>
              <a:rPr lang="ru-RU" sz="2200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71810"/>
            <a:ext cx="8229600" cy="305435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В результате целенаправленного внедрения ИКТ в свою работу,  мы убедились в их эффективности. У наших воспитанников повысился интерес к образовательной деятельности и уровень усвоения изучаемого материала.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764704"/>
            <a:ext cx="7772400" cy="107157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002060"/>
                </a:solidFill>
                <a:latin typeface="Monotype Corsiva" pitchFamily="66" charset="0"/>
              </a:rPr>
              <a:t>«Воспитателю надо глубоко знать жизнь, </a:t>
            </a:r>
            <a:br>
              <a:rPr lang="ru-RU" sz="2700" b="1" dirty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700" b="1" dirty="0">
                <a:solidFill>
                  <a:srgbClr val="002060"/>
                </a:solidFill>
                <a:latin typeface="Monotype Corsiva" pitchFamily="66" charset="0"/>
              </a:rPr>
              <a:t>чтобы к ней готовить…».</a:t>
            </a:r>
            <a:br>
              <a:rPr lang="ru-RU" sz="2700" b="1" dirty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700" b="1" dirty="0" err="1">
                <a:solidFill>
                  <a:srgbClr val="002060"/>
                </a:solidFill>
                <a:latin typeface="Monotype Corsiva" pitchFamily="66" charset="0"/>
              </a:rPr>
              <a:t>Л.Н.Толстой</a:t>
            </a:r>
            <a:endParaRPr lang="ru-RU" sz="27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A5898A7-67E6-4ED2-85F7-63206655996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348880"/>
            <a:ext cx="4223604" cy="35134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9092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Актуальность использования ИКТ  в работе воспитателя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8" y="2160590"/>
            <a:ext cx="5906618" cy="388077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Использование информационно- коммуникативных технологий в воспитательно- образовательном процессе- это одна из самых новых проблем в отечественной дошкольной педагогике, так как наука и техника не стоят на месте. А воспитатель может и должен использовать новые технологии в работе во всех сферах своей деятельности.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6347713" cy="201622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+mn-lt"/>
              </a:rPr>
              <a:t>ИКТ- позволяет средствами  мультимедиа, в наиболее доступной и привлекательной, игровой форме достигнуть нового качества знаний детей.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958F95C-FE22-4D0D-A350-D9743C5437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03" y="2571404"/>
            <a:ext cx="2880321" cy="384042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A9D0DEE-5F28-4DEB-99AB-C58AC5DD61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899" y="2564904"/>
            <a:ext cx="2315265" cy="3858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92078"/>
            <a:ext cx="5688633" cy="13208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ИКТ- отличный помощник педагогам в организации образовательной деятельности 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204864"/>
            <a:ext cx="4465477" cy="3190489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ru-RU" sz="2600" b="1" dirty="0">
                <a:solidFill>
                  <a:srgbClr val="002060"/>
                </a:solidFill>
                <a:ea typeface="+mj-ea"/>
                <a:cs typeface="+mj-cs"/>
              </a:rPr>
              <a:t>Информатизация образования открывает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2600" b="1" dirty="0">
                <a:solidFill>
                  <a:srgbClr val="002060"/>
                </a:solidFill>
                <a:ea typeface="+mj-ea"/>
                <a:cs typeface="+mj-cs"/>
              </a:rPr>
              <a:t>новые возможности для широкого внедрения в практику новых методических разработок,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2600" b="1" dirty="0">
                <a:solidFill>
                  <a:srgbClr val="002060"/>
                </a:solidFill>
                <a:ea typeface="+mj-ea"/>
                <a:cs typeface="+mj-cs"/>
              </a:rPr>
              <a:t>направленных на реализацию инновационных идей воспитательно - образовательного процесса.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91A30E3-5B43-4951-B06E-D0D5A6110A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060848"/>
            <a:ext cx="3312368" cy="441649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209932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ИКТ- это дополнительная информация, которой по каким- либо причинам нет в печатном издании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B949AD3-BC8C-433D-A4FC-3ED9D113F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76872"/>
            <a:ext cx="3240360" cy="43204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4248472" cy="4595598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ИКТ- это разнообразный иллюстрационный материал, при подборе наглядных пособий к  организованной образовательной деятельности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27784" y="2977227"/>
            <a:ext cx="6347714" cy="3880773"/>
          </a:xfrm>
        </p:spPr>
        <p:txBody>
          <a:bodyPr/>
          <a:lstStyle/>
          <a:p>
            <a:pPr marL="0" indent="0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B5D1C62-A6BA-4BA1-B89E-21E69017DE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137" y="908720"/>
            <a:ext cx="3757279" cy="53285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634809" cy="13208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ИКТ- это наиболее демократичный способ распространения новых методических идей и новых дидактических пособий, независимо от места проживания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8BF631E-DD4C-4993-B8EA-D2C50E37A0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541" y="2593093"/>
            <a:ext cx="2439223" cy="40653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96978D9-DD07-4102-BBB9-09D4F0B8AB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958" y="2593092"/>
            <a:ext cx="2439224" cy="406537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ИКТ- открывает перед воспитателем безграничные возможности для эффективной творческой работы.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290738"/>
            <a:ext cx="7272808" cy="3924343"/>
          </a:xfrm>
        </p:spPr>
        <p:txBody>
          <a:bodyPr>
            <a:no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Именно в этом нам помогает созданная нами  электронная библиотека, которая включает в себя презентации на разные темы, </a:t>
            </a:r>
            <a:r>
              <a:rPr lang="ru-RU" sz="2400" b="1" dirty="0" err="1">
                <a:solidFill>
                  <a:srgbClr val="002060"/>
                </a:solidFill>
                <a:ea typeface="+mj-ea"/>
                <a:cs typeface="+mj-cs"/>
              </a:rPr>
              <a:t>инфоуроки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, дидактические игры, сюжетные картинки по развитию речи и познавательные видеоролики по ознакомлению с окружающим миром. Такая медиатека 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занимает очень мало места. Для хранения и переноса информации используем </a:t>
            </a:r>
            <a:r>
              <a:rPr lang="ru-RU" sz="2400" b="1" dirty="0" err="1">
                <a:solidFill>
                  <a:srgbClr val="002060"/>
                </a:solidFill>
                <a:ea typeface="+mj-ea"/>
                <a:cs typeface="+mj-cs"/>
              </a:rPr>
              <a:t>флеш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-карты и диски.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475</TotalTime>
  <Words>274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МБДОУ«Детский сад №98   Использование ИКТ в воспитательно- образовательной деятельности воспитателя ДОУ </vt:lpstr>
      <vt:lpstr>«Воспитателю надо глубоко знать жизнь,  чтобы к ней готовить…». Л.Н.Толстой</vt:lpstr>
      <vt:lpstr>Актуальность использования ИКТ  в работе воспитателя:</vt:lpstr>
      <vt:lpstr>ИКТ- позволяет средствами  мультимедиа, в наиболее доступной и привлекательной, игровой форме достигнуть нового качества знаний детей.</vt:lpstr>
      <vt:lpstr>ИКТ- отличный помощник педагогам в организации образовательной деятельности </vt:lpstr>
      <vt:lpstr>ИКТ- это дополнительная информация, которой по каким- либо причинам нет в печатном издании</vt:lpstr>
      <vt:lpstr>ИКТ- это разнообразный иллюстрационный материал, при подборе наглядных пособий к  организованной образовательной деятельности</vt:lpstr>
      <vt:lpstr>ИКТ- это наиболее демократичный способ распространения новых методических идей и новых дидактических пособий, независимо от места проживания</vt:lpstr>
      <vt:lpstr>ИКТ- открывает перед воспитателем безграничные возможности для эффективной творческой работы.</vt:lpstr>
      <vt:lpstr>                                                                              «Для педагога важно помнить, что каждый ребёнок это- личность и его способности развиваются в той деятельности, в которой он занимается по собственному желанию и с интересом»                                                                     Дидро.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Natasha</dc:creator>
  <cp:lastModifiedBy>!!!</cp:lastModifiedBy>
  <cp:revision>55</cp:revision>
  <dcterms:created xsi:type="dcterms:W3CDTF">2015-02-12T11:22:36Z</dcterms:created>
  <dcterms:modified xsi:type="dcterms:W3CDTF">2021-02-01T13:32:46Z</dcterms:modified>
</cp:coreProperties>
</file>