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0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8CBF7-E425-491E-92CA-18F7E853777E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DBE56-BA27-4BF2-B2DC-806AFC4592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3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BE56-BA27-4BF2-B2DC-806AFC4592C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18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7A0EF18-5F8C-4B35-B944-5ECF757209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67A82EE-288E-49C5-96B7-35BA8492E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3/1614722903_86-p-foni-dlya-risovaniya-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000"/>
            <a:ext cx="12192000" cy="6840000"/>
          </a:xfrm>
          <a:prstGeom prst="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621" y="3734394"/>
            <a:ext cx="4916384" cy="122315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chemeClr val="tx1"/>
                </a:solidFill>
              </a:rPr>
              <a:t>Отчёт </a:t>
            </a:r>
            <a:r>
              <a:rPr lang="ru-RU" sz="3200" b="1" dirty="0" smtClean="0">
                <a:solidFill>
                  <a:schemeClr val="tx1"/>
                </a:solidFill>
              </a:rPr>
              <a:t>по кружковой работе </a:t>
            </a:r>
            <a:r>
              <a:rPr lang="ru-RU" sz="3200" b="1" dirty="0" smtClean="0">
                <a:solidFill>
                  <a:schemeClr val="tx1"/>
                </a:solidFill>
              </a:rPr>
              <a:t>«П</a:t>
            </a:r>
            <a:r>
              <a:rPr lang="ru-RU" sz="3200" b="1" dirty="0" smtClean="0">
                <a:solidFill>
                  <a:schemeClr val="tx1"/>
                </a:solidFill>
              </a:rPr>
              <a:t>равополушарное рисование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 в </a:t>
            </a:r>
            <a:r>
              <a:rPr lang="ru-RU" sz="3200" b="1" dirty="0" smtClean="0">
                <a:solidFill>
                  <a:schemeClr val="tx1"/>
                </a:solidFill>
              </a:rPr>
              <a:t>средней </a:t>
            </a:r>
            <a:r>
              <a:rPr lang="ru-RU" sz="3200" b="1" dirty="0" smtClean="0">
                <a:solidFill>
                  <a:schemeClr val="tx1"/>
                </a:solidFill>
              </a:rPr>
              <a:t>группе»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H="1" flipV="1">
            <a:off x="7540831" y="5712030"/>
            <a:ext cx="3172888" cy="42751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Воспитатели: </a:t>
            </a:r>
            <a:endParaRPr lang="ru-RU" sz="2000" b="1" dirty="0" smtClean="0"/>
          </a:p>
          <a:p>
            <a:r>
              <a:rPr lang="ru-RU" sz="2000" b="1" dirty="0" err="1" smtClean="0"/>
              <a:t>Мосина</a:t>
            </a:r>
            <a:r>
              <a:rPr lang="ru-RU" sz="2000" b="1" dirty="0" smtClean="0"/>
              <a:t>. Е.Е </a:t>
            </a:r>
            <a:r>
              <a:rPr lang="ru-RU" sz="2000" b="1" dirty="0" err="1" smtClean="0"/>
              <a:t>Зимина.Ю.В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97103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rgbClr val="92D050"/>
          </a:solidFill>
          <a:ln w="76200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Деятельность кружка «Волшебные краски» организована как </a:t>
            </a:r>
            <a:r>
              <a:rPr lang="ru-RU" sz="2000" dirty="0" smtClean="0"/>
              <a:t>кружковая работа</a:t>
            </a:r>
            <a:r>
              <a:rPr lang="ru-RU" sz="2000" dirty="0" smtClean="0"/>
              <a:t>,  реализующая </a:t>
            </a:r>
            <a:r>
              <a:rPr lang="ru-RU" sz="2000" dirty="0" smtClean="0"/>
              <a:t>приоритетное направление по художественному творчеству детей, в частности рисования с использованием нетрадиционных техник. </a:t>
            </a:r>
            <a:endParaRPr lang="ru-RU" sz="2000" dirty="0" smtClean="0"/>
          </a:p>
          <a:p>
            <a:r>
              <a:rPr lang="ru-RU" sz="2000" dirty="0" smtClean="0"/>
              <a:t>Правополушарное </a:t>
            </a:r>
            <a:r>
              <a:rPr lang="ru-RU" sz="2000" dirty="0" smtClean="0"/>
              <a:t>рисование –метод , основанный на активации работы правого полушария головного мозга. Который не только раскрывает истинный потенциал ребёнка и помогает ему легче усвоить материал, но и бережёт от перегрузок и стрессов. Становление художественного образа у дошкольников происходит на основе практического интереса в развивающей деятельности. Занятия направлены на реализацию базисных задач художественно-творческого развития детей. </a:t>
            </a:r>
            <a:br>
              <a:rPr lang="ru-RU" sz="2000" dirty="0" smtClean="0"/>
            </a:br>
            <a:r>
              <a:rPr lang="ru-RU" sz="2000" dirty="0" smtClean="0"/>
              <a:t>Кружковая работа осуществлялась через непосредственно образовательную деятельность еженедельно, во второй половине дня. Продолжительность занятий: не более 20 мин, посещали кружок 10 детей среднего дошкольного возраста. </a:t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Цель</a:t>
            </a:r>
            <a:r>
              <a:rPr lang="ru-RU" sz="2000" dirty="0" smtClean="0"/>
              <a:t>: Развитие у детей художественно-творческих способностей через погружение их в мир   изобразительного искусства ,  посредством правополушарного рисования. </a:t>
            </a:r>
            <a:br>
              <a:rPr lang="ru-RU" sz="2000" dirty="0" smtClean="0"/>
            </a:br>
            <a:r>
              <a:rPr lang="ru-RU" sz="2000" dirty="0" smtClean="0"/>
              <a:t>В</a:t>
            </a:r>
            <a:r>
              <a:rPr lang="ru-RU" sz="2000" dirty="0" smtClean="0"/>
              <a:t> </a:t>
            </a:r>
            <a:r>
              <a:rPr lang="ru-RU" sz="2000" dirty="0" smtClean="0"/>
              <a:t>кружке «Волшебные краски» дети познакомились с техникой правополушарного рисования - современной, оригинальной и очень востребованной   техникой быстрого обучения рисованию!</a:t>
            </a:r>
            <a:br>
              <a:rPr lang="ru-RU" sz="2000" dirty="0" smtClean="0"/>
            </a:br>
            <a:r>
              <a:rPr lang="ru-RU" sz="2000" dirty="0" smtClean="0"/>
              <a:t>Для детей занятия были захватывающим и интересным мероприятиям, на которых они научились простым техникам рисования, заряжались силами и только положительными эмоциями.</a:t>
            </a:r>
            <a:br>
              <a:rPr lang="ru-RU" sz="2000" dirty="0" smtClean="0"/>
            </a:br>
            <a:r>
              <a:rPr lang="ru-RU" sz="2000" dirty="0" smtClean="0"/>
              <a:t> Во время занятий дети создавали фон необычными способами, рисовали руками, пальчиками,  пупырчатой плёнкой, вилками ,«вверх ногами», а также изучали основы правополушарной живописи и создавали замечательные работы! 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94553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                                                                            </a:t>
            </a:r>
            <a:r>
              <a:rPr lang="ru-RU" sz="2000" b="1" dirty="0" smtClean="0"/>
              <a:t>Учились грунтовать лист и делать фон</a:t>
            </a:r>
            <a:endParaRPr lang="ru-RU" sz="20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2128" y="0"/>
            <a:ext cx="3263503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8643" y="133269"/>
            <a:ext cx="2681307" cy="313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1644" y="0"/>
            <a:ext cx="2542067" cy="435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2" t="-1844" r="-2281" b="17620"/>
          <a:stretch/>
        </p:blipFill>
        <p:spPr>
          <a:xfrm>
            <a:off x="4766188" y="0"/>
            <a:ext cx="2619153" cy="4881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1" t="15913" r="-2302" b="9725"/>
          <a:stretch/>
        </p:blipFill>
        <p:spPr>
          <a:xfrm>
            <a:off x="35035" y="2816626"/>
            <a:ext cx="2707267" cy="3888000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8136" b="20597"/>
          <a:stretch/>
        </p:blipFill>
        <p:spPr>
          <a:xfrm>
            <a:off x="29535" y="37800"/>
            <a:ext cx="2683232" cy="32276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/>
          <a:srcRect l="-2" t="12122" r="-1198" b="17922"/>
          <a:stretch/>
        </p:blipFill>
        <p:spPr>
          <a:xfrm>
            <a:off x="8685833" y="4256626"/>
            <a:ext cx="3541202" cy="24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4527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670"/>
          </a:xfrm>
        </p:spPr>
        <p:txBody>
          <a:bodyPr/>
          <a:lstStyle/>
          <a:p>
            <a:r>
              <a:rPr lang="ru-RU" dirty="0" smtClean="0"/>
              <a:t>                                     фон</a:t>
            </a:r>
            <a:endParaRPr lang="ru-RU" dirty="0"/>
          </a:p>
        </p:txBody>
      </p:sp>
      <p:pic>
        <p:nvPicPr>
          <p:cNvPr id="7" name="Picture 4" descr="https://www.maam.ru/upload/blogs/detsad-1181-1453801641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32" r="5073"/>
          <a:stretch/>
        </p:blipFill>
        <p:spPr bwMode="auto">
          <a:xfrm>
            <a:off x="-36463" y="36963"/>
            <a:ext cx="4980948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pinimg.com/originals/d8/96/a6/d896a69749a410a3a22633cd339a58d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7" t="49702" r="1652"/>
          <a:stretch/>
        </p:blipFill>
        <p:spPr bwMode="auto">
          <a:xfrm>
            <a:off x="4944485" y="11763"/>
            <a:ext cx="3905378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pinimg.com/originals/d8/96/a6/d896a69749a410a3a22633cd339a58d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573" r="52413"/>
          <a:stretch/>
        </p:blipFill>
        <p:spPr bwMode="auto">
          <a:xfrm>
            <a:off x="8443121" y="0"/>
            <a:ext cx="3748879" cy="294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jockeypromo.ru/wp-content/uploads/3/7/6/3765d9a223e463773e3b457bc440d082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586" b="20043"/>
          <a:stretch/>
        </p:blipFill>
        <p:spPr bwMode="auto">
          <a:xfrm>
            <a:off x="0" y="3510000"/>
            <a:ext cx="4489478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/>
          <a:srcRect l="4670" t="5542" r="2054" b="21211"/>
          <a:stretch/>
        </p:blipFill>
        <p:spPr>
          <a:xfrm>
            <a:off x="3849593" y="1890963"/>
            <a:ext cx="4797630" cy="5023263"/>
          </a:xfrm>
          <a:prstGeom prst="rect">
            <a:avLst/>
          </a:prstGeom>
        </p:spPr>
      </p:pic>
      <p:pic>
        <p:nvPicPr>
          <p:cNvPr id="11" name="Picture 2" descr="https://i.pinimg.com/originals/d8/96/a6/d896a69749a410a3a22633cd339a58d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37" t="1487" r="-1064" b="50630"/>
          <a:stretch/>
        </p:blipFill>
        <p:spPr bwMode="auto">
          <a:xfrm>
            <a:off x="7955545" y="2942556"/>
            <a:ext cx="4236455" cy="39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2583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6054" y="1926000"/>
            <a:ext cx="3069946" cy="4932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5" b="26580"/>
          <a:stretch/>
        </p:blipFill>
        <p:spPr>
          <a:xfrm>
            <a:off x="-84015" y="1"/>
            <a:ext cx="3236437" cy="532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26344"/>
            <a:ext cx="2986565" cy="42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17507" r="-1221"/>
          <a:stretch/>
        </p:blipFill>
        <p:spPr>
          <a:xfrm>
            <a:off x="8953148" y="990000"/>
            <a:ext cx="3238852" cy="58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607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35" t="1185" r="4731" b="-1"/>
          <a:stretch/>
        </p:blipFill>
        <p:spPr>
          <a:xfrm>
            <a:off x="3147646" y="642903"/>
            <a:ext cx="5474524" cy="31304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9481" y="0"/>
            <a:ext cx="5329420" cy="783771"/>
          </a:xfrm>
        </p:spPr>
        <p:txBody>
          <a:bodyPr>
            <a:normAutofit/>
          </a:bodyPr>
          <a:lstStyle/>
          <a:p>
            <a:r>
              <a:rPr lang="ru-RU" dirty="0" smtClean="0"/>
              <a:t>    Наши работы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40" t="3181" r="19847" b="1"/>
          <a:stretch/>
        </p:blipFill>
        <p:spPr>
          <a:xfrm>
            <a:off x="7852009" y="103850"/>
            <a:ext cx="4267893" cy="32522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AutoShape 2" descr="https://ginger-cat.ru/works/large/1495/0000828633x000036157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i.pinimg.com/originals/a9/74/ba/a974ba9a5bd3e85467b04c102a98c9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4248" y="3755361"/>
            <a:ext cx="4277820" cy="298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16" y="2495361"/>
            <a:ext cx="2962803" cy="42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696880" y="-569509"/>
            <a:ext cx="2638241" cy="403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11589" y="3359361"/>
            <a:ext cx="4976478" cy="338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46257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298" y="365125"/>
            <a:ext cx="8538359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0"/>
            <a:ext cx="9156000" cy="68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89048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166</TotalTime>
  <Words>101</Words>
  <Application>Microsoft Office PowerPoint</Application>
  <PresentationFormat>Произвольный</PresentationFormat>
  <Paragraphs>11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     Отчёт по кружковой работе «Правополушарное рисование  в средней группе»</vt:lpstr>
      <vt:lpstr>Слайд 2</vt:lpstr>
      <vt:lpstr>                                                                                                 Учились грунтовать лист и делать фон</vt:lpstr>
      <vt:lpstr>                                     фон</vt:lpstr>
      <vt:lpstr>                         </vt:lpstr>
      <vt:lpstr>    Наши работы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Отчёт кружковой работы по правополушарному рисованию в средней группе</dc:title>
  <dc:creator>79301</dc:creator>
  <cp:lastModifiedBy>!!!</cp:lastModifiedBy>
  <cp:revision>19</cp:revision>
  <dcterms:created xsi:type="dcterms:W3CDTF">2023-05-15T14:43:40Z</dcterms:created>
  <dcterms:modified xsi:type="dcterms:W3CDTF">2023-05-18T09:25:36Z</dcterms:modified>
</cp:coreProperties>
</file>