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7" r:id="rId3"/>
    <p:sldId id="258" r:id="rId4"/>
    <p:sldId id="277" r:id="rId5"/>
    <p:sldId id="275" r:id="rId6"/>
    <p:sldId id="278" r:id="rId7"/>
    <p:sldId id="267" r:id="rId8"/>
    <p:sldId id="268" r:id="rId9"/>
    <p:sldId id="281" r:id="rId10"/>
    <p:sldId id="272" r:id="rId11"/>
    <p:sldId id="279" r:id="rId12"/>
    <p:sldId id="287" r:id="rId13"/>
    <p:sldId id="260" r:id="rId14"/>
    <p:sldId id="285" r:id="rId15"/>
    <p:sldId id="265" r:id="rId16"/>
    <p:sldId id="262" r:id="rId17"/>
    <p:sldId id="271" r:id="rId18"/>
    <p:sldId id="270" r:id="rId19"/>
    <p:sldId id="269" r:id="rId20"/>
    <p:sldId id="282" r:id="rId21"/>
    <p:sldId id="286" r:id="rId22"/>
    <p:sldId id="274" r:id="rId23"/>
    <p:sldId id="266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60"/>
  </p:normalViewPr>
  <p:slideViewPr>
    <p:cSldViewPr>
      <p:cViewPr varScale="1">
        <p:scale>
          <a:sx n="73" d="100"/>
          <a:sy n="73" d="100"/>
        </p:scale>
        <p:origin x="-10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03.01.2005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" y="-1442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856984" cy="1224135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«Детский сад № 98»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2204864"/>
            <a:ext cx="8784976" cy="4320480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ru-RU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spcBef>
                <a:spcPts val="0"/>
              </a:spcBef>
            </a:pPr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«Мы здоровыми растем»</a:t>
            </a:r>
          </a:p>
          <a:p>
            <a:pPr lvl="0">
              <a:spcBef>
                <a:spcPts val="0"/>
              </a:spcBef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Старшая группа </a:t>
            </a:r>
          </a:p>
          <a:p>
            <a:pPr lvl="0" algn="r">
              <a:spcBef>
                <a:spcPts val="0"/>
              </a:spcBef>
            </a:pP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>
              <a:spcBef>
                <a:spcPts val="0"/>
              </a:spcBef>
            </a:pP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>
              <a:spcBef>
                <a:spcPts val="0"/>
              </a:spcBef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Подготовили: О.С. Корзина </a:t>
            </a:r>
          </a:p>
          <a:p>
            <a:pPr lvl="0" algn="r">
              <a:spcBef>
                <a:spcPts val="0"/>
              </a:spcBef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Ю. Н.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Шмелева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97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20.01.20\Desktop\фото\IMG-20230314-WA00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" t="7854" r="14417" b="4694"/>
          <a:stretch/>
        </p:blipFill>
        <p:spPr bwMode="auto">
          <a:xfrm>
            <a:off x="4814048" y="860611"/>
            <a:ext cx="4329952" cy="599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20.01.20\Desktop\фото\IMG-20230314-WA006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8" t="3480" r="5835" b="9657"/>
          <a:stretch/>
        </p:blipFill>
        <p:spPr bwMode="auto">
          <a:xfrm>
            <a:off x="0" y="0"/>
            <a:ext cx="4639236" cy="595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4909024" y="-39349"/>
            <a:ext cx="4140000" cy="900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Динамическая пауза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41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20.01.20\Desktop\фото\IMG-20230322-WA000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3" t="6149" b="2794"/>
          <a:stretch/>
        </p:blipFill>
        <p:spPr bwMode="auto">
          <a:xfrm>
            <a:off x="12947" y="0"/>
            <a:ext cx="4631061" cy="624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20.01.20\Desktop\фото\IMG-20230322-WA002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9" t="10407" b="1206"/>
          <a:stretch/>
        </p:blipFill>
        <p:spPr bwMode="auto">
          <a:xfrm>
            <a:off x="4788024" y="801340"/>
            <a:ext cx="4355976" cy="606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12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" y="-1442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ольга\Desktop\Фото\IMG-20230329-WA000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" t="8857"/>
          <a:stretch/>
        </p:blipFill>
        <p:spPr bwMode="auto">
          <a:xfrm>
            <a:off x="0" y="-14420"/>
            <a:ext cx="4514476" cy="625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ьга\Desktop\Фото\IMG-20230329-WA000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2"/>
          <a:stretch/>
        </p:blipFill>
        <p:spPr bwMode="auto">
          <a:xfrm>
            <a:off x="4587458" y="612597"/>
            <a:ext cx="4590458" cy="623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25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" y="1878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20.01.20\Desktop\фото\IMG_20230310_15054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3" b="15403"/>
          <a:stretch/>
        </p:blipFill>
        <p:spPr bwMode="auto">
          <a:xfrm>
            <a:off x="-20014" y="-3561"/>
            <a:ext cx="4532612" cy="580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20.01.20\Desktop\фото\IMG_20230310_150628_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9" t="12275"/>
          <a:stretch/>
        </p:blipFill>
        <p:spPr bwMode="auto">
          <a:xfrm>
            <a:off x="4597361" y="842968"/>
            <a:ext cx="4568772" cy="601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02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" y="-1442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20.01.20\Desktop\фото\IMG_20230310_1505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053" y="0"/>
            <a:ext cx="51298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91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20.01.20\Desktop\фото\IMG_20230310_1508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9" b="13940"/>
          <a:stretch/>
        </p:blipFill>
        <p:spPr bwMode="auto">
          <a:xfrm>
            <a:off x="4625563" y="929354"/>
            <a:ext cx="4518437" cy="590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20.01.20\Desktop\фото\IMG_20230310_150752_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9" t="6651" b="8085"/>
          <a:stretch/>
        </p:blipFill>
        <p:spPr bwMode="auto">
          <a:xfrm>
            <a:off x="9631" y="-28454"/>
            <a:ext cx="4515879" cy="584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98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20.01.20\Desktop\фото\IMG-20230314-WA004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7" t="10786" r="7385"/>
          <a:stretch/>
        </p:blipFill>
        <p:spPr bwMode="auto">
          <a:xfrm>
            <a:off x="-6167" y="0"/>
            <a:ext cx="4336869" cy="611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20.01.20\Desktop\фото\IMG-20230314-WA005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0" r="14327"/>
          <a:stretch/>
        </p:blipFill>
        <p:spPr bwMode="auto">
          <a:xfrm>
            <a:off x="4737395" y="831237"/>
            <a:ext cx="4406605" cy="602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50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20.01.20\Desktop\фото\IMG-20230309-WA0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7237"/>
            <a:ext cx="9144000" cy="534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20.01.20\Desktop\фото\IMG-20230309-WA00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22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20.01.20\Desktop\фото\IMG-20230309-WA00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3" y="-874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29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20.01.20\Desktop\фото\IMG-20230309-WA00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20.01.20\Desktop\фото\IMG-20230309-WA00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20.01.20\Desktop\фото\IMG-20230309-WA00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02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20.01.20\Desktop\фото\IMG-20230309-WA001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5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29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20.01.20\Desktop\фото\IMG-20230309-WA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20.01.20\Desktop\фото\IMG-20230309-WA0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20.01.20\Desktop\фото\IMG-20230309-WA000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20.01.20\Desktop\фото\IMG-20230309-WA000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5" y="1226935"/>
            <a:ext cx="914400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07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368151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endParaRPr lang="ru-RU" sz="9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700808"/>
            <a:ext cx="7704856" cy="410445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Сформировать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детей основы здорового образа жизни, воспитывать  ответственное отношение к собственному здоровью и к здоровью окружающих. Создать условия для полноценной работы по сохранению и укреплению здоровья детей.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24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20.01.20\Desktop\фото\IMG-20230322-WA00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772" y="-10284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20.01.20\Desktop\фото\IMG-20230322-WA00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772" y="16004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4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20.01.20\Desktop\фото\IMG-20230320-WA000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7" t="4336" r="3488" b="8213"/>
          <a:stretch/>
        </p:blipFill>
        <p:spPr bwMode="auto">
          <a:xfrm>
            <a:off x="0" y="-7228"/>
            <a:ext cx="4625788" cy="599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:\Users\20.01.20\Desktop\фото\IMG-20230320-WA001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0" t="10775" r="6076" b="2893"/>
          <a:stretch/>
        </p:blipFill>
        <p:spPr bwMode="auto">
          <a:xfrm>
            <a:off x="4657464" y="937391"/>
            <a:ext cx="4511792" cy="592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Users\20.01.20\Desktop\фото\IMG-20230320-WA003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5162" r="5022" b="7387"/>
          <a:stretch/>
        </p:blipFill>
        <p:spPr bwMode="auto">
          <a:xfrm>
            <a:off x="-32188" y="0"/>
            <a:ext cx="4625788" cy="599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20.01.20\Desktop\фото\IMG-20230320-WA002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2" t="9999"/>
          <a:stretch/>
        </p:blipFill>
        <p:spPr bwMode="auto">
          <a:xfrm>
            <a:off x="4655122" y="685801"/>
            <a:ext cx="4584063" cy="617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20.01.20\Desktop\фото\IMG-20230320-WA0000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" t="3058" r="-1" b="7568"/>
          <a:stretch/>
        </p:blipFill>
        <p:spPr bwMode="auto">
          <a:xfrm>
            <a:off x="0" y="-7228"/>
            <a:ext cx="4657464" cy="612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62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20.01.20\Desktop\фото\IMG_20230321_0756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22"/>
          <a:stretch/>
        </p:blipFill>
        <p:spPr bwMode="auto">
          <a:xfrm>
            <a:off x="4572000" y="621296"/>
            <a:ext cx="4572000" cy="623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20.01.20\Desktop\фото\IMG_20230321_0759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6" r="4105" b="3797"/>
          <a:stretch/>
        </p:blipFill>
        <p:spPr bwMode="auto">
          <a:xfrm>
            <a:off x="1" y="10629"/>
            <a:ext cx="4466437" cy="620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25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20.01.20\Desktop\фото\IMG_20230313_0722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053" y="0"/>
            <a:ext cx="51298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27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4320480"/>
          </a:xfrm>
        </p:spPr>
        <p:txBody>
          <a:bodyPr>
            <a:normAutofit/>
          </a:bodyPr>
          <a:lstStyle/>
          <a:p>
            <a:r>
              <a:rPr lang="ru-RU" sz="13800" b="1" dirty="0" smtClean="0">
                <a:latin typeface="Times New Roman" pitchFamily="18" charset="0"/>
                <a:cs typeface="Times New Roman" pitchFamily="18" charset="0"/>
              </a:rPr>
              <a:t>Спасибо! </a:t>
            </a:r>
            <a:endParaRPr lang="ru-RU" sz="13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7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08719"/>
          </a:xfrm>
        </p:spPr>
        <p:txBody>
          <a:bodyPr>
            <a:normAutofit/>
          </a:bodyPr>
          <a:lstStyle/>
          <a:p>
            <a:pPr algn="l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908720"/>
            <a:ext cx="8568952" cy="554461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Расширять знания и навыки по соблюдению правил </a:t>
            </a:r>
            <a:r>
              <a:rPr lang="ru-RU" sz="2400" dirty="0" smtClean="0">
                <a:solidFill>
                  <a:schemeClr val="tx1"/>
                </a:solidFill>
              </a:rPr>
              <a:t>личной гигиены, </a:t>
            </a:r>
            <a:r>
              <a:rPr lang="ru-RU" sz="2400" dirty="0" smtClean="0">
                <a:solidFill>
                  <a:schemeClr val="tx1"/>
                </a:solidFill>
              </a:rPr>
              <a:t>воспитывать привычку сохранять осанку;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Расширять знания о влиянии закаливания на здоровье человека;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Развивать </a:t>
            </a:r>
            <a:r>
              <a:rPr lang="ru-RU" sz="2400" dirty="0" smtClean="0">
                <a:solidFill>
                  <a:schemeClr val="tx1"/>
                </a:solidFill>
              </a:rPr>
              <a:t> физические качества (быстроту</a:t>
            </a:r>
            <a:r>
              <a:rPr lang="ru-RU" sz="2400" dirty="0" smtClean="0">
                <a:solidFill>
                  <a:schemeClr val="tx1"/>
                </a:solidFill>
              </a:rPr>
              <a:t>, ловкость, выносливость, реакцию, внимательность, координацию движений, </a:t>
            </a:r>
            <a:r>
              <a:rPr lang="ru-RU" sz="2400" dirty="0" smtClean="0">
                <a:solidFill>
                  <a:schemeClr val="tx1"/>
                </a:solidFill>
              </a:rPr>
              <a:t>силу);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Познакомить с видами спорта;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Формировать представления об инфекционных заболеваниях (микробы, вирусы</a:t>
            </a:r>
            <a:r>
              <a:rPr lang="ru-RU" sz="2400" dirty="0" smtClean="0">
                <a:solidFill>
                  <a:schemeClr val="tx1"/>
                </a:solidFill>
              </a:rPr>
              <a:t>);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Формировать понимание о необходимости заботиться о своем здоровье, учиться вести здоровый образ </a:t>
            </a:r>
            <a:r>
              <a:rPr lang="ru-RU" sz="2400" dirty="0" smtClean="0">
                <a:solidFill>
                  <a:schemeClr val="tx1"/>
                </a:solidFill>
              </a:rPr>
              <a:t>жизни.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7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669360"/>
          </a:xfrm>
        </p:spPr>
        <p:txBody>
          <a:bodyPr>
            <a:normAutofit/>
          </a:bodyPr>
          <a:lstStyle/>
          <a:p>
            <a:pPr algn="l"/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среднесрочный (январь- март)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физкультурно- оздоровительный, познавательный.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 проекта: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воспитатели, учитель- логопед, инструктор по физической культуре, родители.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Проводимые мероприятия: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соблюдения правил личной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гигиены,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утренняя гимнастика, НОД по физическому развитию, закаливающие процедуры,  беседы 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идах спорта, дорожка здоровья, подвижные игры, применение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технологий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дыхательная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бодрящая,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пальчиковые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гимнастика, гимнастика для глаз, «Су-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Джок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и т.д.), спортивные развлечения в зале и на свежем воздухе,  чтение худ. литературы, итог «Веселые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старты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  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 проекта: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удовлетворены потребности детей в двигательной активности;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Сформированы правила ЗОЖ;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картотеки бодрящей гимнастики, пальчиковой, подвижных игр,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малоподвижных,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хороводных 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уровня информационно- коммуникационной культуры детей;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положительных эмоций и умение чувствовать свой организм.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92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9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20.01.20\Desktop\фото\IMG-20230309-WA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4"/>
            <a:ext cx="4427984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20.01.20\Desktop\фото\IMG-20230323-WA00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0"/>
          <a:stretch/>
        </p:blipFill>
        <p:spPr bwMode="auto">
          <a:xfrm>
            <a:off x="-1" y="-34717"/>
            <a:ext cx="4336295" cy="583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4716016" y="-31594"/>
            <a:ext cx="3996000" cy="648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Соблюдение личной гигиены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79512" y="5741089"/>
            <a:ext cx="4156782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Утренний прием детей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70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20.01.20\Desktop\фото\IMG-20230322-WA0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083" b="10190"/>
          <a:stretch/>
        </p:blipFill>
        <p:spPr bwMode="auto">
          <a:xfrm>
            <a:off x="0" y="-3676"/>
            <a:ext cx="4506686" cy="615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20.01.20\Desktop\фото\IMG-20230322-WA004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" t="7104" r="4305" b="9085"/>
          <a:stretch/>
        </p:blipFill>
        <p:spPr bwMode="auto">
          <a:xfrm>
            <a:off x="4634157" y="875211"/>
            <a:ext cx="4563637" cy="598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56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20.01.20\Desktop\фото\IMG_20230313_0904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0" t="3543" b="12927"/>
          <a:stretch/>
        </p:blipFill>
        <p:spPr bwMode="auto">
          <a:xfrm>
            <a:off x="0" y="2160"/>
            <a:ext cx="4565117" cy="572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20.01.20\Desktop\фото\IMG_20230313_0907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8" b="12289"/>
          <a:stretch/>
        </p:blipFill>
        <p:spPr bwMode="auto">
          <a:xfrm>
            <a:off x="4689349" y="842773"/>
            <a:ext cx="4404120" cy="60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20.01.20\Desktop\фото\IMG_20230313_090911_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0" t="7951"/>
          <a:stretch/>
        </p:blipFill>
        <p:spPr bwMode="auto">
          <a:xfrm>
            <a:off x="13454" y="2160"/>
            <a:ext cx="4565117" cy="631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20.01.20\Desktop\фото\IMG_20230313_09165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9" t="4771" b="3800"/>
          <a:stretch/>
        </p:blipFill>
        <p:spPr bwMode="auto">
          <a:xfrm>
            <a:off x="4578571" y="583893"/>
            <a:ext cx="4592326" cy="627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68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20.01.20\Desktop\фото\IMG_20230313_0927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51298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15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20.01.20\Desktop\фото\IMG-20230322-WA0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20.01.20\Desktop\фото\IMG-20230322-WA00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t="1999" b="8667"/>
          <a:stretch/>
        </p:blipFill>
        <p:spPr bwMode="auto">
          <a:xfrm>
            <a:off x="0" y="0"/>
            <a:ext cx="4572000" cy="612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6" t="14472" r="1754" b="-14472"/>
          <a:stretch/>
        </p:blipFill>
        <p:spPr bwMode="auto">
          <a:xfrm>
            <a:off x="4716016" y="991756"/>
            <a:ext cx="446614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66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289</Words>
  <Application>Microsoft Office PowerPoint</Application>
  <PresentationFormat>Экран (4:3)</PresentationFormat>
  <Paragraphs>31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Муниципальное бюджетное дошкольное образовательное учреждение   «Детский сад № 98»</vt:lpstr>
      <vt:lpstr>Цель </vt:lpstr>
      <vt:lpstr>Задачи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20.01.20</dc:creator>
  <cp:lastModifiedBy>ольга</cp:lastModifiedBy>
  <cp:revision>62</cp:revision>
  <dcterms:created xsi:type="dcterms:W3CDTF">2007-09-11T04:00:05Z</dcterms:created>
  <dcterms:modified xsi:type="dcterms:W3CDTF">2005-01-03T21:41:45Z</dcterms:modified>
</cp:coreProperties>
</file>