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58" r:id="rId3"/>
    <p:sldId id="273" r:id="rId4"/>
    <p:sldId id="261" r:id="rId5"/>
    <p:sldId id="264" r:id="rId6"/>
    <p:sldId id="279" r:id="rId7"/>
    <p:sldId id="276" r:id="rId8"/>
    <p:sldId id="274" r:id="rId9"/>
    <p:sldId id="275" r:id="rId10"/>
    <p:sldId id="262" r:id="rId11"/>
    <p:sldId id="277" r:id="rId12"/>
    <p:sldId id="268" r:id="rId13"/>
    <p:sldId id="269" r:id="rId14"/>
    <p:sldId id="270" r:id="rId15"/>
    <p:sldId id="266" r:id="rId16"/>
    <p:sldId id="280" r:id="rId17"/>
    <p:sldId id="282" r:id="rId18"/>
    <p:sldId id="281" r:id="rId19"/>
    <p:sldId id="28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D9F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04.01.2005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04.01.2005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04.01.2005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04.01.2005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04.01.2005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04.01.2005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04.01.2005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04.01.2005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04.01.2005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04.01.2005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04.01.2005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04.01.2005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огопед\Desktop\здоровье\2023-03-22-14-12-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-9235"/>
            <a:ext cx="9358346" cy="6867235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14346" y="-214338"/>
            <a:ext cx="9358346" cy="707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500034" y="1285860"/>
            <a:ext cx="87868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solidFill>
                  <a:srgbClr val="00B0F0"/>
                </a:solidFill>
              </a:rPr>
              <a:t>Презентация к проекту: </a:t>
            </a:r>
          </a:p>
          <a:p>
            <a:r>
              <a:rPr lang="ru-RU" sz="4800" b="1" i="1" dirty="0" smtClean="0">
                <a:solidFill>
                  <a:srgbClr val="FF0000"/>
                </a:solidFill>
              </a:rPr>
              <a:t>«Мы растем здоровыми»</a:t>
            </a:r>
            <a:endParaRPr lang="ru-RU" sz="4800" b="1" i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86446" y="2967335"/>
            <a:ext cx="30003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Составила: </a:t>
            </a:r>
          </a:p>
          <a:p>
            <a:r>
              <a:rPr lang="ru-RU" b="1" i="1" dirty="0" smtClean="0">
                <a:solidFill>
                  <a:srgbClr val="0070C0"/>
                </a:solidFill>
              </a:rPr>
              <a:t>учитель-логопед МБДОУ «Детский сад №98» З.Б.Пенияйнен </a:t>
            </a:r>
            <a:endParaRPr lang="ru-RU" b="1" i="1" dirty="0">
              <a:solidFill>
                <a:srgbClr val="0070C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72330" y="0"/>
            <a:ext cx="1568450" cy="111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 t="23906" r="-1270" b="27103"/>
          <a:stretch>
            <a:fillRect/>
          </a:stretch>
        </p:blipFill>
        <p:spPr bwMode="auto">
          <a:xfrm>
            <a:off x="214282" y="-142900"/>
            <a:ext cx="1196152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86116" y="0"/>
            <a:ext cx="1500166" cy="1023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огопед\Desktop\здоровье\2023-03-22-14-12-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7235"/>
          </a:xfrm>
          <a:prstGeom prst="rect">
            <a:avLst/>
          </a:prstGeom>
          <a:noFill/>
        </p:spPr>
      </p:pic>
      <p:pic>
        <p:nvPicPr>
          <p:cNvPr id="5122" name="Picture 2" descr="C:\Users\Логопед\Desktop\здоровье\Здоровье\Screenshot_20230322_072205_Yandex Star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28604"/>
            <a:ext cx="8619134" cy="571504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 descr="C:\Users\Логопед\Desktop\здоровье\Здоровье\20230320_100705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1214422"/>
            <a:ext cx="5026657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571605" y="142852"/>
            <a:ext cx="610435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«Буря в стакане»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43636" y="2357430"/>
            <a:ext cx="27146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</a:rPr>
              <a:t>В трубку сильно я подую,</a:t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Бурю вызову большую.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 descr="C:\Users\Логопед\Desktop\здоровье\Здоровье\20230309_160946.jpg"/>
          <p:cNvPicPr>
            <a:picLocks noChangeAspect="1" noChangeArrowheads="1"/>
          </p:cNvPicPr>
          <p:nvPr/>
        </p:nvPicPr>
        <p:blipFill>
          <a:blip r:embed="rId3" cstate="print"/>
          <a:srcRect t="1382" r="4241" b="14295"/>
          <a:stretch>
            <a:fillRect/>
          </a:stretch>
        </p:blipFill>
        <p:spPr bwMode="auto">
          <a:xfrm>
            <a:off x="3143240" y="1142984"/>
            <a:ext cx="5550274" cy="528641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54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Удержи шарик в воздухе</a:t>
            </a:r>
            <a:endParaRPr lang="ru-RU" sz="54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20" y="1071546"/>
            <a:ext cx="250033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</a:rPr>
              <a:t>Цель</a:t>
            </a:r>
            <a:r>
              <a:rPr lang="ru-RU" sz="2800" b="1" i="1" dirty="0" smtClean="0">
                <a:solidFill>
                  <a:srgbClr val="7030A0"/>
                </a:solidFill>
              </a:rPr>
              <a:t>:  Развитие сильного , плавного, непрерывного выдоха, активизация губных мышц</a:t>
            </a:r>
            <a:endParaRPr lang="ru-RU" sz="28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C:\Users\Логопед\Desktop\ЗДОРОВЬЕ\Здоровье\20230320_1038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019069"/>
            <a:ext cx="4357686" cy="48389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0"/>
            <a:ext cx="4000528" cy="46947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0" y="357166"/>
            <a:ext cx="542925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«Послушный ветерок»</a:t>
            </a:r>
            <a:endParaRPr lang="ru-RU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00562" y="4572008"/>
            <a:ext cx="42862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7030A0"/>
                </a:solidFill>
              </a:rPr>
              <a:t>Цель:</a:t>
            </a:r>
          </a:p>
          <a:p>
            <a:r>
              <a:rPr lang="ru-RU" sz="2800" b="1" i="1" dirty="0" smtClean="0">
                <a:solidFill>
                  <a:srgbClr val="7030A0"/>
                </a:solidFill>
              </a:rPr>
              <a:t>Развитие целенаправленного выдоха.</a:t>
            </a:r>
            <a:endParaRPr lang="ru-RU" sz="28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 descr="C:\Users\Логопед\Desktop\ЗДОРОВЬЕ\Здоровье\20230322_1127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76313"/>
            <a:ext cx="4992595" cy="38527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Логопед\Desktop\ЗДОРОВЬЕ\Здоровье\20230322_112719.jpg"/>
          <p:cNvPicPr>
            <a:picLocks noChangeAspect="1" noChangeArrowheads="1"/>
          </p:cNvPicPr>
          <p:nvPr/>
        </p:nvPicPr>
        <p:blipFill>
          <a:blip r:embed="rId4" cstate="print"/>
          <a:srcRect l="16445" b="-877"/>
          <a:stretch>
            <a:fillRect/>
          </a:stretch>
        </p:blipFill>
        <p:spPr bwMode="auto">
          <a:xfrm>
            <a:off x="4786314" y="2793275"/>
            <a:ext cx="4206867" cy="4064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357818" y="500042"/>
            <a:ext cx="378618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628" y="500042"/>
            <a:ext cx="414337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«Насос»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4500570"/>
            <a:ext cx="4286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Накачаем мы воды,</a:t>
            </a:r>
          </a:p>
          <a:p>
            <a:r>
              <a:rPr lang="ru-RU" sz="2800" b="1" i="1" dirty="0" smtClean="0"/>
              <a:t>Чтобы поливать цветы.</a:t>
            </a:r>
            <a:endParaRPr lang="ru-RU" sz="2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огопед\Desktop\здоровье\2023-03-22-14-12-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9235"/>
            <a:ext cx="9144000" cy="686723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57158" y="142852"/>
            <a:ext cx="842968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Зрительная гимнастика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000108"/>
            <a:ext cx="821537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Цель: профилактика нарушений зрения</a:t>
            </a:r>
            <a:endParaRPr lang="ru-RU" sz="36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643050"/>
            <a:ext cx="4286248" cy="385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164872"/>
            <a:ext cx="4287364" cy="34788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огопед\Desktop\здоровье\2023-03-22-14-12-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7235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143404" cy="28133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2" y="2428868"/>
            <a:ext cx="4786314" cy="4284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3063443"/>
            <a:ext cx="3357586" cy="35542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4929190" y="428604"/>
            <a:ext cx="40719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Профилактические упражнения для глаз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огопед\Desktop\здоровье\2023-03-22-14-12-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8346" cy="6867235"/>
          </a:xfrm>
          <a:prstGeom prst="rect">
            <a:avLst/>
          </a:prstGeom>
          <a:noFill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 l="2617" t="2317" r="2461" b="3932"/>
          <a:stretch>
            <a:fillRect/>
          </a:stretch>
        </p:blipFill>
        <p:spPr bwMode="auto">
          <a:xfrm>
            <a:off x="357157" y="285728"/>
            <a:ext cx="8501123" cy="6297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огопед\Desktop\здоровье\2023-03-22-14-12-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-9235"/>
            <a:ext cx="9358346" cy="6867235"/>
          </a:xfrm>
          <a:prstGeom prst="rect">
            <a:avLst/>
          </a:prstGeom>
          <a:noFill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0"/>
            <a:ext cx="4786314" cy="6700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78846" y="1285860"/>
            <a:ext cx="4257702" cy="385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огопед\Desktop\здоровье\2023-03-22-14-12-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-9235"/>
            <a:ext cx="9358346" cy="6867235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b="4476"/>
          <a:stretch>
            <a:fillRect/>
          </a:stretch>
        </p:blipFill>
        <p:spPr bwMode="auto">
          <a:xfrm rot="16200000">
            <a:off x="1035827" y="-1250175"/>
            <a:ext cx="6858001" cy="9358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огопед\Desktop\здоровье\2023-03-22-14-12-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0"/>
            <a:ext cx="9358346" cy="6867235"/>
          </a:xfrm>
          <a:prstGeom prst="rect">
            <a:avLst/>
          </a:prstGeom>
          <a:noFill/>
        </p:spPr>
      </p:pic>
      <p:pic>
        <p:nvPicPr>
          <p:cNvPr id="5" name="Picture 2" descr="C:\Users\Логопед\Desktop\здоровье\Здоровье\Screenshot_20230322_074303_Yandex Star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110697"/>
            <a:ext cx="7429552" cy="5512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642910" y="214290"/>
            <a:ext cx="7500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solidFill>
                  <a:srgbClr val="FD9FED"/>
                </a:solidFill>
              </a:rPr>
              <a:t>Пальчиковая гимнастика</a:t>
            </a:r>
            <a:endParaRPr lang="ru-RU" sz="4800" b="1" i="1" dirty="0">
              <a:solidFill>
                <a:srgbClr val="FD9FE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огопед\Desktop\здоровье\2023-03-22-14-12-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7235"/>
          </a:xfrm>
          <a:prstGeom prst="rect">
            <a:avLst/>
          </a:prstGeom>
          <a:noFill/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/>
          <a:srcRect t="12778" b="30222"/>
          <a:stretch>
            <a:fillRect/>
          </a:stretch>
        </p:blipFill>
        <p:spPr bwMode="auto">
          <a:xfrm>
            <a:off x="3929058" y="142852"/>
            <a:ext cx="5019460" cy="63579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Логопед\Desktop\ЗДОРОВЬЕ\Screenshot_20230323_140445_Yandex Start.jpg"/>
          <p:cNvPicPr>
            <a:picLocks noChangeAspect="1" noChangeArrowheads="1"/>
          </p:cNvPicPr>
          <p:nvPr/>
        </p:nvPicPr>
        <p:blipFill>
          <a:blip r:embed="rId4"/>
          <a:srcRect b="51098"/>
          <a:stretch>
            <a:fillRect/>
          </a:stretch>
        </p:blipFill>
        <p:spPr bwMode="auto">
          <a:xfrm>
            <a:off x="214282" y="571480"/>
            <a:ext cx="3724606" cy="19907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/>
          <a:srcRect t="29531" r="1562" b="29687"/>
          <a:stretch>
            <a:fillRect/>
          </a:stretch>
        </p:blipFill>
        <p:spPr bwMode="auto">
          <a:xfrm>
            <a:off x="214282" y="3000372"/>
            <a:ext cx="3571900" cy="3288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огопед\Desktop\здоровье\2023-03-22-14-12-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7235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 l="17758" b="17386"/>
          <a:stretch>
            <a:fillRect/>
          </a:stretch>
        </p:blipFill>
        <p:spPr bwMode="auto">
          <a:xfrm>
            <a:off x="2928926" y="1643050"/>
            <a:ext cx="5993872" cy="5000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 t="21797" r="624" b="23359"/>
          <a:stretch>
            <a:fillRect/>
          </a:stretch>
        </p:blipFill>
        <p:spPr bwMode="auto">
          <a:xfrm>
            <a:off x="214282" y="1285860"/>
            <a:ext cx="2730031" cy="3348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786050" y="285728"/>
            <a:ext cx="50006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«Колечки»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огопед\Desktop\здоровье\2023-03-22-14-12-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9235"/>
            <a:ext cx="9144000" cy="6867235"/>
          </a:xfrm>
          <a:prstGeom prst="rect">
            <a:avLst/>
          </a:prstGeom>
          <a:noFill/>
        </p:spPr>
      </p:pic>
      <p:pic>
        <p:nvPicPr>
          <p:cNvPr id="2051" name="Picture 3" descr="C:\Users\Логопед\Desktop\ЗДОРОВЬЕ\Здоровье\20230320_0928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428604"/>
            <a:ext cx="4500594" cy="600079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5143504" y="428604"/>
            <a:ext cx="400049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Крышки пальчики обули,</a:t>
            </a:r>
          </a:p>
          <a:p>
            <a:r>
              <a:rPr lang="ru-RU" sz="2800" b="1" i="1" dirty="0" smtClean="0"/>
              <a:t>Смело в них вперед шагнули.</a:t>
            </a:r>
          </a:p>
          <a:p>
            <a:r>
              <a:rPr lang="ru-RU" sz="2800" b="1" i="1" dirty="0" smtClean="0"/>
              <a:t>И пошли по переулку,</a:t>
            </a:r>
          </a:p>
          <a:p>
            <a:r>
              <a:rPr lang="ru-RU" sz="2800" b="1" i="1" dirty="0" smtClean="0"/>
              <a:t>На веселую прогулку.</a:t>
            </a:r>
          </a:p>
          <a:p>
            <a:r>
              <a:rPr lang="ru-RU" sz="2800" b="1" i="1" dirty="0" smtClean="0"/>
              <a:t>Пальцы, словно балеринки, </a:t>
            </a:r>
          </a:p>
          <a:p>
            <a:r>
              <a:rPr lang="ru-RU" sz="2800" b="1" i="1" dirty="0" smtClean="0"/>
              <a:t>Но обутые в ботинки.</a:t>
            </a:r>
          </a:p>
          <a:p>
            <a:r>
              <a:rPr lang="ru-RU" sz="2800" b="1" i="1" dirty="0" smtClean="0"/>
              <a:t>Каждый пальчик, словно ножка,</a:t>
            </a:r>
          </a:p>
          <a:p>
            <a:r>
              <a:rPr lang="ru-RU" sz="2800" b="1" i="1" dirty="0" smtClean="0"/>
              <a:t>Только шаркает немножко.</a:t>
            </a:r>
            <a:endParaRPr lang="ru-RU" sz="2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огопед\Desktop\здоровье\2023-03-22-14-12-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158" y="0"/>
            <a:ext cx="9501158" cy="6867235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 l="3353" t="17883" r="5418" b="20508"/>
          <a:stretch>
            <a:fillRect/>
          </a:stretch>
        </p:blipFill>
        <p:spPr bwMode="auto">
          <a:xfrm>
            <a:off x="-357158" y="1357298"/>
            <a:ext cx="5638244" cy="2908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071538" y="0"/>
            <a:ext cx="692948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Су-Джок</a:t>
            </a:r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терапия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 l="62606" t="34578" r="2653" b="7629"/>
          <a:stretch>
            <a:fillRect/>
          </a:stretch>
        </p:blipFill>
        <p:spPr bwMode="auto">
          <a:xfrm>
            <a:off x="5786446" y="857232"/>
            <a:ext cx="2714644" cy="330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0" y="714356"/>
            <a:ext cx="8597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ЗАДАЧИ:</a:t>
            </a:r>
            <a:endParaRPr lang="ru-RU" sz="3200" b="1" i="1" dirty="0"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57686" y="4357694"/>
            <a:ext cx="457203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Monotype Corsiva" pitchFamily="66" charset="0"/>
              </a:rPr>
              <a:t>Формы работы с детьми:</a:t>
            </a:r>
          </a:p>
          <a:p>
            <a:r>
              <a:rPr lang="ru-RU" sz="2400" b="1" dirty="0" smtClean="0">
                <a:latin typeface="Monotype Corsiva" pitchFamily="66" charset="0"/>
              </a:rPr>
              <a:t>Массаж </a:t>
            </a:r>
            <a:r>
              <a:rPr lang="ru-RU" sz="2400" b="1" dirty="0" err="1" smtClean="0">
                <a:latin typeface="Monotype Corsiva" pitchFamily="66" charset="0"/>
              </a:rPr>
              <a:t>Су-Джок</a:t>
            </a:r>
            <a:r>
              <a:rPr lang="ru-RU" sz="2400" b="1" dirty="0" smtClean="0">
                <a:latin typeface="Monotype Corsiva" pitchFamily="66" charset="0"/>
              </a:rPr>
              <a:t> шарами  (большими и маленькими).</a:t>
            </a:r>
          </a:p>
          <a:p>
            <a:r>
              <a:rPr lang="ru-RU" sz="2400" b="1" dirty="0" smtClean="0">
                <a:latin typeface="Monotype Corsiva" pitchFamily="66" charset="0"/>
              </a:rPr>
              <a:t>Дети повторяют слова и выполняют действия с шариком в соответствии с текстом</a:t>
            </a:r>
            <a:endParaRPr lang="ru-RU" sz="2400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огопед\Desktop\здоровье\2023-03-22-14-12-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-214338"/>
            <a:ext cx="9358346" cy="7072338"/>
          </a:xfrm>
          <a:prstGeom prst="rect">
            <a:avLst/>
          </a:prstGeom>
          <a:noFill/>
        </p:spPr>
      </p:pic>
      <p:pic>
        <p:nvPicPr>
          <p:cNvPr id="4098" name="Picture 2" descr="C:\Users\Логопед\Desktop\ЗДОРОВЬЕ\Здоровье\20230320_0924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857496"/>
            <a:ext cx="4264244" cy="378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000100" y="785795"/>
            <a:ext cx="78581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Я круги мячом катаю,  туда-сюда его гоняю.</a:t>
            </a:r>
          </a:p>
          <a:p>
            <a:r>
              <a:rPr lang="ru-RU" sz="2000" b="1" i="1" dirty="0" smtClean="0"/>
              <a:t>Им поглажу я ладошку, словно я ласкаю кошку.</a:t>
            </a:r>
          </a:p>
          <a:p>
            <a:r>
              <a:rPr lang="ru-RU" sz="2000" b="1" i="1" dirty="0" smtClean="0"/>
              <a:t>И сожму его немножко, как сжимает лапу кошка.</a:t>
            </a:r>
          </a:p>
          <a:p>
            <a:r>
              <a:rPr lang="ru-RU" sz="2000" b="1" i="1" dirty="0" smtClean="0"/>
              <a:t>А теперь последний трюк, мяч летает между рук.</a:t>
            </a:r>
            <a:endParaRPr lang="ru-RU" sz="2000" b="1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-285776"/>
            <a:ext cx="878684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Массаж  </a:t>
            </a:r>
            <a:r>
              <a:rPr lang="ru-RU" sz="54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Су-Джок</a:t>
            </a:r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 мячами 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285992"/>
            <a:ext cx="4643438" cy="3380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огопед\Desktop\здоровье\2023-03-22-14-12-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7235"/>
          </a:xfrm>
          <a:prstGeom prst="rect">
            <a:avLst/>
          </a:prstGeom>
          <a:noFill/>
        </p:spPr>
      </p:pic>
      <p:pic>
        <p:nvPicPr>
          <p:cNvPr id="4" name="Рисунок 3" descr="C:\Users\Логопед\Desktop\здоровье\Screenshot_20230319_181930_Yandex Start.jpg"/>
          <p:cNvPicPr/>
          <p:nvPr/>
        </p:nvPicPr>
        <p:blipFill>
          <a:blip r:embed="rId3"/>
          <a:srcRect l="8516" t="3848" r="9872" b="624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огопед\Desktop\здоровье\2023-03-22-14-12-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7235"/>
          </a:xfrm>
          <a:prstGeom prst="rect">
            <a:avLst/>
          </a:prstGeom>
          <a:noFill/>
        </p:spPr>
      </p:pic>
      <p:pic>
        <p:nvPicPr>
          <p:cNvPr id="4" name="Picture 3" descr="C:\Users\Логопед\Desktop\ЗДОРОВЬЕ\Здоровье\20230320_093425.jpg"/>
          <p:cNvPicPr>
            <a:picLocks noChangeAspect="1" noChangeArrowheads="1"/>
          </p:cNvPicPr>
          <p:nvPr/>
        </p:nvPicPr>
        <p:blipFill>
          <a:blip r:embed="rId3" cstate="print"/>
          <a:srcRect r="1141"/>
          <a:stretch>
            <a:fillRect/>
          </a:stretch>
        </p:blipFill>
        <p:spPr bwMode="auto">
          <a:xfrm>
            <a:off x="285720" y="0"/>
            <a:ext cx="4143404" cy="4824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C:\Users\Логопед\Desktop\ЗДОРОВЬЕ\Здоровье\20230320_1013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2214554"/>
            <a:ext cx="4688972" cy="43349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C:\Users\Логопед\Desktop\ЗДОРОВЬЕ\Здоровье\20230320_1013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55028" y="2285992"/>
            <a:ext cx="4688972" cy="43349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285720" y="5357826"/>
            <a:ext cx="36433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/>
              <a:t>Широко раскрыли ротик-</a:t>
            </a:r>
          </a:p>
          <a:p>
            <a:r>
              <a:rPr lang="ru-RU" sz="2000" b="1" i="1" dirty="0" smtClean="0"/>
              <a:t>Получился  </a:t>
            </a:r>
            <a:r>
              <a:rPr lang="ru-RU" sz="2000" b="1" i="1" dirty="0" err="1" smtClean="0"/>
              <a:t>бегемотик</a:t>
            </a:r>
            <a:r>
              <a:rPr lang="ru-RU" sz="2000" b="1" i="1" dirty="0" smtClean="0"/>
              <a:t>.</a:t>
            </a:r>
          </a:p>
          <a:p>
            <a:r>
              <a:rPr lang="ru-RU" sz="2000" b="1" i="1" dirty="0" smtClean="0"/>
              <a:t>А затем закрыли рот,</a:t>
            </a:r>
          </a:p>
          <a:p>
            <a:r>
              <a:rPr lang="ru-RU" sz="2000" b="1" i="1" dirty="0" smtClean="0"/>
              <a:t>Отдыхает бегемот</a:t>
            </a:r>
            <a:endParaRPr lang="ru-RU" sz="2000" b="1" i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-1" y="4857760"/>
            <a:ext cx="335755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«</a:t>
            </a:r>
            <a:r>
              <a:rPr lang="ru-RU" sz="32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Бегемотик</a:t>
            </a:r>
            <a:r>
              <a:rPr lang="ru-RU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»</a:t>
            </a:r>
            <a:endParaRPr lang="ru-RU" sz="32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00562" y="1"/>
            <a:ext cx="464343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«Часики»</a:t>
            </a:r>
            <a:endParaRPr lang="ru-RU" sz="32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0" y="785794"/>
            <a:ext cx="40719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Словно стрелочки часов,</a:t>
            </a:r>
          </a:p>
          <a:p>
            <a:r>
              <a:rPr lang="ru-RU" sz="2000" b="1" i="1" dirty="0" smtClean="0"/>
              <a:t>Двигаем мы язычком.</a:t>
            </a:r>
          </a:p>
          <a:p>
            <a:r>
              <a:rPr lang="ru-RU" sz="2000" b="1" i="1" dirty="0" smtClean="0"/>
              <a:t>Наши часики спешат,</a:t>
            </a:r>
          </a:p>
          <a:p>
            <a:r>
              <a:rPr lang="ru-RU" sz="2000" b="1" i="1" dirty="0" smtClean="0"/>
              <a:t>Язычку помочь хотят</a:t>
            </a:r>
            <a:r>
              <a:rPr lang="ru-RU" b="1" i="1" dirty="0" smtClean="0"/>
              <a:t>.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</TotalTime>
  <Words>230</Words>
  <Application>Microsoft Office PowerPoint</Application>
  <PresentationFormat>Экран (4:3)</PresentationFormat>
  <Paragraphs>47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Логопед</dc:creator>
  <cp:lastModifiedBy>ольга</cp:lastModifiedBy>
  <cp:revision>66</cp:revision>
  <dcterms:created xsi:type="dcterms:W3CDTF">2023-03-23T07:10:49Z</dcterms:created>
  <dcterms:modified xsi:type="dcterms:W3CDTF">2005-01-03T21:46:48Z</dcterms:modified>
</cp:coreProperties>
</file>